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9"/>
  </p:notesMasterIdLst>
  <p:handoutMasterIdLst>
    <p:handoutMasterId r:id="rId40"/>
  </p:handoutMasterIdLst>
  <p:sldIdLst>
    <p:sldId id="257" r:id="rId3"/>
    <p:sldId id="321" r:id="rId4"/>
    <p:sldId id="322" r:id="rId5"/>
    <p:sldId id="350" r:id="rId6"/>
    <p:sldId id="323" r:id="rId7"/>
    <p:sldId id="351" r:id="rId8"/>
    <p:sldId id="324" r:id="rId9"/>
    <p:sldId id="339" r:id="rId10"/>
    <p:sldId id="340" r:id="rId11"/>
    <p:sldId id="341" r:id="rId12"/>
    <p:sldId id="325" r:id="rId13"/>
    <p:sldId id="326" r:id="rId14"/>
    <p:sldId id="327" r:id="rId15"/>
    <p:sldId id="328" r:id="rId16"/>
    <p:sldId id="329" r:id="rId17"/>
    <p:sldId id="330" r:id="rId18"/>
    <p:sldId id="352" r:id="rId19"/>
    <p:sldId id="353" r:id="rId20"/>
    <p:sldId id="342" r:id="rId21"/>
    <p:sldId id="344" r:id="rId22"/>
    <p:sldId id="343" r:id="rId23"/>
    <p:sldId id="345" r:id="rId24"/>
    <p:sldId id="354" r:id="rId25"/>
    <p:sldId id="355" r:id="rId26"/>
    <p:sldId id="331" r:id="rId27"/>
    <p:sldId id="332" r:id="rId28"/>
    <p:sldId id="333" r:id="rId29"/>
    <p:sldId id="334" r:id="rId30"/>
    <p:sldId id="335" r:id="rId31"/>
    <p:sldId id="336" r:id="rId32"/>
    <p:sldId id="346" r:id="rId33"/>
    <p:sldId id="347" r:id="rId34"/>
    <p:sldId id="337" r:id="rId35"/>
    <p:sldId id="349" r:id="rId36"/>
    <p:sldId id="348" r:id="rId37"/>
    <p:sldId id="33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8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8356-FFDA-4E74-B804-79023C7DD259}" type="datetimeFigureOut">
              <a:rPr lang="en-US" smtClean="0"/>
              <a:t>1/4/2017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B32D8-F2D2-4D01-80A9-88F3B128AE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DCE7-616C-4285-A468-7301F171BC93}" type="datetimeFigureOut">
              <a:rPr lang="en-US" smtClean="0"/>
              <a:t>1/4/2017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1D8F7-2BDD-4C56-98AF-2E212EF34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05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474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buy anything</a:t>
            </a:r>
            <a:r>
              <a:rPr lang="en-US" baseline="0" dirty="0"/>
              <a:t> remotely and get them in 1 or 2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13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Old Route 66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63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006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when it was called a Service Station – Texaco, Esso, what other brands? People pumped gas for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68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857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Lack of standards – usually checked out room before paying. Many did not have TVs, fewer had pools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815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Indoor area has steamship running in fake river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66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171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386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Video, phone, text messages, apps, fitness trackers………………………and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842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were lucky (Rich?)</a:t>
            </a:r>
            <a:r>
              <a:rPr lang="en-US" baseline="0" dirty="0"/>
              <a:t> if you had a radio; no seatbelts, probably no air conditioning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575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5235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the kids on the back of the trolley!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4112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808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604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5485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742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5331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1052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85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when TV was not on 24/7? When we only had three channels?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1483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3282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would have happened</a:t>
            </a:r>
            <a:r>
              <a:rPr lang="en-US" baseline="0" dirty="0"/>
              <a:t> to a kid if he wore these shoes to Little League </a:t>
            </a:r>
            <a:r>
              <a:rPr lang="en-US" baseline="0"/>
              <a:t>practice in 1958?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0820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37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788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3070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976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802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 take your transistor radio</a:t>
            </a:r>
            <a:r>
              <a:rPr lang="en-US" baseline="0" dirty="0"/>
              <a:t> to school to listen to World Series games? Only day games back then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69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hold 100s</a:t>
            </a:r>
            <a:r>
              <a:rPr lang="en-US" baseline="0" dirty="0"/>
              <a:t> of thousands of songs – play movies, take pictures/videos, control your thermostat from work, </a:t>
            </a:r>
            <a:r>
              <a:rPr lang="en-US" baseline="0" dirty="0" err="1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194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the</a:t>
            </a:r>
            <a:r>
              <a:rPr lang="en-US" baseline="0" dirty="0"/>
              <a:t> wringer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93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29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287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/>
              <a:pPr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91999" cy="7086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04801"/>
            <a:ext cx="9525000" cy="2514599"/>
          </a:xfrm>
        </p:spPr>
        <p:txBody>
          <a:bodyPr>
            <a:normAutofit fontScale="90000"/>
          </a:bodyPr>
          <a:lstStyle/>
          <a:p>
            <a:r>
              <a:rPr lang="en-US" sz="9600" dirty="0"/>
              <a:t>Old Stuff – New Stuff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4038600"/>
            <a:ext cx="7467600" cy="15240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Progress?</a:t>
            </a:r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Dryer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14400"/>
            <a:ext cx="8077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2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Sears Catalog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807498"/>
            <a:ext cx="5105400" cy="582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Amazon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83509"/>
            <a:ext cx="9525000" cy="563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5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Route 66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914400"/>
            <a:ext cx="7924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4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Dallas “Spaghetti Bowl”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769441"/>
            <a:ext cx="6172200" cy="570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8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Service Station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821" y="914400"/>
            <a:ext cx="7426357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3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Buccee’s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598" y="769441"/>
            <a:ext cx="7823201" cy="570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8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Motel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14400"/>
            <a:ext cx="891539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9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Opryland Hotel - Nashville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9441"/>
            <a:ext cx="9144000" cy="563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Desoto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821" y="769441"/>
            <a:ext cx="7426357" cy="578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4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Dick Tracy’s Wrist Radio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769441"/>
            <a:ext cx="7619999" cy="578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Mercedes Benz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769441"/>
            <a:ext cx="8229599" cy="563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Desoto (interior)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769442"/>
            <a:ext cx="8381999" cy="570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4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Mercedes Benz (interior)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400"/>
            <a:ext cx="9829800" cy="55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0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Public Transportation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9441"/>
            <a:ext cx="9220200" cy="570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9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Public Transportation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38200"/>
            <a:ext cx="10363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4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Blue Jeans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71" y="914400"/>
            <a:ext cx="6357257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2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Skinny Jeans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852" y="914400"/>
            <a:ext cx="4242294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3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Little League Batting Helmet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914400"/>
            <a:ext cx="777239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Little League Chrome Batting Helmet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301" y="914400"/>
            <a:ext cx="670259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0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Little League Gloves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14400"/>
            <a:ext cx="94488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8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Apple Watch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807498"/>
            <a:ext cx="7619999" cy="570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Little League Gloves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602" y="914400"/>
            <a:ext cx="882679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4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Sneakers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69441"/>
            <a:ext cx="8153400" cy="578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2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Sneakers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982" y="769441"/>
            <a:ext cx="7352236" cy="578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0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Baseball Board Game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56" y="914400"/>
            <a:ext cx="752808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Baseball Game (screen shot)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90600"/>
            <a:ext cx="990600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5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Electric Football Game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14400"/>
            <a:ext cx="82296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2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Madden Football Game (screen shot)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90600"/>
            <a:ext cx="89916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3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Television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07498"/>
            <a:ext cx="4876800" cy="57076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807498"/>
            <a:ext cx="5334001" cy="570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9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Television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38200"/>
            <a:ext cx="92964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4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Transistor Radio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977" y="807498"/>
            <a:ext cx="5707644" cy="570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1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iPad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977" y="807498"/>
            <a:ext cx="5707644" cy="570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Washing Machine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807498"/>
            <a:ext cx="4952999" cy="570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9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Washer and Dryer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69441"/>
            <a:ext cx="6553200" cy="578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771E9A-D5D0-42D6-AFF0-B7562B94D8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Basketball presentation (widescreen)</Template>
  <TotalTime>0</TotalTime>
  <Words>321</Words>
  <Application>Microsoft Office PowerPoint</Application>
  <PresentationFormat>Widescreen</PresentationFormat>
  <Paragraphs>85</Paragraphs>
  <Slides>36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Franklin Gothic Medium</vt:lpstr>
      <vt:lpstr>Impact</vt:lpstr>
      <vt:lpstr>Basketball 16x9</vt:lpstr>
      <vt:lpstr>Old Stuff – New Stuff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2016-08-24T16:00:57Z</dcterms:created>
  <dcterms:modified xsi:type="dcterms:W3CDTF">2017-01-04T20:14:49Z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TC040011739991</vt:lpwstr>
  </property>
</Properties>
</file>